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6"/>
  </p:notesMasterIdLst>
  <p:handoutMasterIdLst>
    <p:handoutMasterId r:id="rId7"/>
  </p:handoutMasterIdLst>
  <p:sldIdLst>
    <p:sldId id="987" r:id="rId2"/>
    <p:sldId id="988" r:id="rId3"/>
    <p:sldId id="989" r:id="rId4"/>
    <p:sldId id="992" r:id="rId5"/>
  </p:sldIdLst>
  <p:sldSz cx="24382413" cy="13716000"/>
  <p:notesSz cx="6858000" cy="9144000"/>
  <p:defaultTextStyle>
    <a:defPPr>
      <a:defRPr lang="ru-RU"/>
    </a:defPPr>
    <a:lvl1pPr marL="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9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9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893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189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48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784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08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37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7071F00-80CE-4426-806C-9E03D65E08BC}">
          <p14:sldIdLst>
            <p14:sldId id="987"/>
            <p14:sldId id="988"/>
            <p14:sldId id="989"/>
            <p14:sldId id="9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008C33"/>
    <a:srgbClr val="00B341"/>
    <a:srgbClr val="1BA560"/>
    <a:srgbClr val="23B324"/>
    <a:srgbClr val="4A78BC"/>
    <a:srgbClr val="003264"/>
    <a:srgbClr val="FE8C00"/>
    <a:srgbClr val="5BCD9D"/>
    <a:srgbClr val="35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3" autoAdjust="0"/>
    <p:restoredTop sz="84727" autoAdjust="0"/>
  </p:normalViewPr>
  <p:slideViewPr>
    <p:cSldViewPr snapToGrid="0">
      <p:cViewPr varScale="1">
        <p:scale>
          <a:sx n="58" d="100"/>
          <a:sy n="58" d="100"/>
        </p:scale>
        <p:origin x="79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4352" y="200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5C60-F37A-814E-99F6-3C775637DBC0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C657-1F7B-DB4E-9001-D45F1354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_слайд_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>
            <a:extLst>
              <a:ext uri="{FF2B5EF4-FFF2-40B4-BE49-F238E27FC236}">
                <a16:creationId xmlns:a16="http://schemas.microsoft.com/office/drawing/2014/main" id="{40923594-8447-5A46-8A64-5871B7E0E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4763" y="5636795"/>
            <a:ext cx="6589712" cy="25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ико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121498A8-B247-8E41-B989-21A7A9E9BA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89074" y="5561156"/>
            <a:ext cx="2911489" cy="243896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3A226A-A6E5-FC45-8E25-292A9270E5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5631" y="915889"/>
            <a:ext cx="1610465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F78064-496F-884F-B574-B9E9DA8CA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6348" y="3831168"/>
            <a:ext cx="16103940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изображение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61527DB0-CF55-144D-9CA7-48B711C59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3050" y="0"/>
            <a:ext cx="8880953" cy="13729825"/>
          </a:xfrm>
          <a:custGeom>
            <a:avLst/>
            <a:gdLst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0 w 9936178"/>
              <a:gd name="connsiteY4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175245 w 10111423"/>
              <a:gd name="connsiteY0" fmla="*/ 0 h 13716000"/>
              <a:gd name="connsiteX1" fmla="*/ 10111423 w 10111423"/>
              <a:gd name="connsiteY1" fmla="*/ 0 h 13716000"/>
              <a:gd name="connsiteX2" fmla="*/ 10111423 w 10111423"/>
              <a:gd name="connsiteY2" fmla="*/ 13716000 h 13716000"/>
              <a:gd name="connsiteX3" fmla="*/ 175245 w 10111423"/>
              <a:gd name="connsiteY3" fmla="*/ 13716000 h 13716000"/>
              <a:gd name="connsiteX4" fmla="*/ 3131170 w 10111423"/>
              <a:gd name="connsiteY4" fmla="*/ 6680200 h 13716000"/>
              <a:gd name="connsiteX5" fmla="*/ 175245 w 10111423"/>
              <a:gd name="connsiteY5" fmla="*/ 0 h 13716000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1385223"/>
              <a:gd name="connsiteY0" fmla="*/ 0 h 15045022"/>
              <a:gd name="connsiteX1" fmla="*/ 10143201 w 11385223"/>
              <a:gd name="connsiteY1" fmla="*/ 0 h 15045022"/>
              <a:gd name="connsiteX2" fmla="*/ 10143201 w 11385223"/>
              <a:gd name="connsiteY2" fmla="*/ 13716000 h 15045022"/>
              <a:gd name="connsiteX3" fmla="*/ 207023 w 11385223"/>
              <a:gd name="connsiteY3" fmla="*/ 13716000 h 15045022"/>
              <a:gd name="connsiteX4" fmla="*/ 3162948 w 11385223"/>
              <a:gd name="connsiteY4" fmla="*/ 6680200 h 15045022"/>
              <a:gd name="connsiteX5" fmla="*/ 207023 w 11385223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1385223"/>
              <a:gd name="connsiteY0" fmla="*/ 0 h 15045022"/>
              <a:gd name="connsiteX1" fmla="*/ 10143201 w 11385223"/>
              <a:gd name="connsiteY1" fmla="*/ 0 h 15045022"/>
              <a:gd name="connsiteX2" fmla="*/ 10143201 w 11385223"/>
              <a:gd name="connsiteY2" fmla="*/ 13716000 h 15045022"/>
              <a:gd name="connsiteX3" fmla="*/ 207023 w 11385223"/>
              <a:gd name="connsiteY3" fmla="*/ 13716000 h 15045022"/>
              <a:gd name="connsiteX4" fmla="*/ 3162948 w 11385223"/>
              <a:gd name="connsiteY4" fmla="*/ 6680200 h 15045022"/>
              <a:gd name="connsiteX5" fmla="*/ 207023 w 11385223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4237170"/>
              <a:gd name="connsiteX1" fmla="*/ 10143201 w 10143201"/>
              <a:gd name="connsiteY1" fmla="*/ 0 h 14237170"/>
              <a:gd name="connsiteX2" fmla="*/ 10143201 w 10143201"/>
              <a:gd name="connsiteY2" fmla="*/ 13716000 h 14237170"/>
              <a:gd name="connsiteX3" fmla="*/ 207023 w 10143201"/>
              <a:gd name="connsiteY3" fmla="*/ 13716000 h 14237170"/>
              <a:gd name="connsiteX4" fmla="*/ 3162948 w 10143201"/>
              <a:gd name="connsiteY4" fmla="*/ 6680200 h 14237170"/>
              <a:gd name="connsiteX5" fmla="*/ 207023 w 10143201"/>
              <a:gd name="connsiteY5" fmla="*/ 0 h 14237170"/>
              <a:gd name="connsiteX0" fmla="*/ 207023 w 10143201"/>
              <a:gd name="connsiteY0" fmla="*/ 0 h 13716000"/>
              <a:gd name="connsiteX1" fmla="*/ 10143201 w 10143201"/>
              <a:gd name="connsiteY1" fmla="*/ 0 h 13716000"/>
              <a:gd name="connsiteX2" fmla="*/ 10143201 w 10143201"/>
              <a:gd name="connsiteY2" fmla="*/ 13716000 h 13716000"/>
              <a:gd name="connsiteX3" fmla="*/ 207023 w 10143201"/>
              <a:gd name="connsiteY3" fmla="*/ 13716000 h 13716000"/>
              <a:gd name="connsiteX4" fmla="*/ 3162948 w 10143201"/>
              <a:gd name="connsiteY4" fmla="*/ 6680200 h 13716000"/>
              <a:gd name="connsiteX5" fmla="*/ 207023 w 10143201"/>
              <a:gd name="connsiteY5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355600 w 9936178"/>
              <a:gd name="connsiteY0" fmla="*/ 2540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355600 w 99361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51125 w 9631378"/>
              <a:gd name="connsiteY4" fmla="*/ 6680200 h 13716000"/>
              <a:gd name="connsiteX5" fmla="*/ 50800 w 96313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10485 w 9631378"/>
              <a:gd name="connsiteY4" fmla="*/ 6791960 h 13716000"/>
              <a:gd name="connsiteX5" fmla="*/ 50800 w 96313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20645 w 9631378"/>
              <a:gd name="connsiteY4" fmla="*/ 6751320 h 13716000"/>
              <a:gd name="connsiteX5" fmla="*/ 50800 w 9631378"/>
              <a:gd name="connsiteY5" fmla="*/ 25400 h 13716000"/>
              <a:gd name="connsiteX0" fmla="*/ 62375 w 9642953"/>
              <a:gd name="connsiteY0" fmla="*/ 2540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632220 w 9642953"/>
              <a:gd name="connsiteY4" fmla="*/ 6751320 h 13725324"/>
              <a:gd name="connsiteX5" fmla="*/ 62375 w 9642953"/>
              <a:gd name="connsiteY5" fmla="*/ 25400 h 13725324"/>
              <a:gd name="connsiteX0" fmla="*/ 16077 w 9642953"/>
              <a:gd name="connsiteY0" fmla="*/ 225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632220 w 9642953"/>
              <a:gd name="connsiteY4" fmla="*/ 6751320 h 13725324"/>
              <a:gd name="connsiteX5" fmla="*/ 16077 w 9642953"/>
              <a:gd name="connsiteY5" fmla="*/ 2250 h 13725324"/>
              <a:gd name="connsiteX0" fmla="*/ 16077 w 9642953"/>
              <a:gd name="connsiteY0" fmla="*/ 225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585921 w 9642953"/>
              <a:gd name="connsiteY4" fmla="*/ 6751320 h 13725324"/>
              <a:gd name="connsiteX5" fmla="*/ 16077 w 9642953"/>
              <a:gd name="connsiteY5" fmla="*/ 2250 h 13725324"/>
              <a:gd name="connsiteX0" fmla="*/ 16077 w 9642953"/>
              <a:gd name="connsiteY0" fmla="*/ 2250 h 13725324"/>
              <a:gd name="connsiteX1" fmla="*/ 8880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585921 w 9642953"/>
              <a:gd name="connsiteY4" fmla="*/ 6751320 h 13725324"/>
              <a:gd name="connsiteX5" fmla="*/ 16077 w 9642953"/>
              <a:gd name="connsiteY5" fmla="*/ 2250 h 13725324"/>
              <a:gd name="connsiteX0" fmla="*/ 16077 w 8880953"/>
              <a:gd name="connsiteY0" fmla="*/ 2250 h 13741400"/>
              <a:gd name="connsiteX1" fmla="*/ 8880953 w 8880953"/>
              <a:gd name="connsiteY1" fmla="*/ 0 h 13741400"/>
              <a:gd name="connsiteX2" fmla="*/ 8880953 w 8880953"/>
              <a:gd name="connsiteY2" fmla="*/ 13741400 h 13741400"/>
              <a:gd name="connsiteX3" fmla="*/ 0 w 8880953"/>
              <a:gd name="connsiteY3" fmla="*/ 13725324 h 13741400"/>
              <a:gd name="connsiteX4" fmla="*/ 2585921 w 8880953"/>
              <a:gd name="connsiteY4" fmla="*/ 6751320 h 13741400"/>
              <a:gd name="connsiteX5" fmla="*/ 16077 w 8880953"/>
              <a:gd name="connsiteY5" fmla="*/ 2250 h 13741400"/>
              <a:gd name="connsiteX0" fmla="*/ 16077 w 8880953"/>
              <a:gd name="connsiteY0" fmla="*/ 2250 h 13725324"/>
              <a:gd name="connsiteX1" fmla="*/ 8880953 w 8880953"/>
              <a:gd name="connsiteY1" fmla="*/ 0 h 13725324"/>
              <a:gd name="connsiteX2" fmla="*/ 8880953 w 8880953"/>
              <a:gd name="connsiteY2" fmla="*/ 13718251 h 13725324"/>
              <a:gd name="connsiteX3" fmla="*/ 0 w 8880953"/>
              <a:gd name="connsiteY3" fmla="*/ 13725324 h 13725324"/>
              <a:gd name="connsiteX4" fmla="*/ 2585921 w 8880953"/>
              <a:gd name="connsiteY4" fmla="*/ 6751320 h 13725324"/>
              <a:gd name="connsiteX5" fmla="*/ 16077 w 8880953"/>
              <a:gd name="connsiteY5" fmla="*/ 2250 h 13725324"/>
              <a:gd name="connsiteX0" fmla="*/ 16077 w 8880953"/>
              <a:gd name="connsiteY0" fmla="*/ 2250 h 13729825"/>
              <a:gd name="connsiteX1" fmla="*/ 8880953 w 8880953"/>
              <a:gd name="connsiteY1" fmla="*/ 0 h 13729825"/>
              <a:gd name="connsiteX2" fmla="*/ 8869379 w 8880953"/>
              <a:gd name="connsiteY2" fmla="*/ 13729825 h 13729825"/>
              <a:gd name="connsiteX3" fmla="*/ 0 w 8880953"/>
              <a:gd name="connsiteY3" fmla="*/ 13725324 h 13729825"/>
              <a:gd name="connsiteX4" fmla="*/ 2585921 w 8880953"/>
              <a:gd name="connsiteY4" fmla="*/ 6751320 h 13729825"/>
              <a:gd name="connsiteX5" fmla="*/ 16077 w 8880953"/>
              <a:gd name="connsiteY5" fmla="*/ 2250 h 137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0953" h="13729825">
                <a:moveTo>
                  <a:pt x="16077" y="2250"/>
                </a:moveTo>
                <a:lnTo>
                  <a:pt x="8880953" y="0"/>
                </a:lnTo>
                <a:lnTo>
                  <a:pt x="8869379" y="13729825"/>
                </a:lnTo>
                <a:lnTo>
                  <a:pt x="0" y="13725324"/>
                </a:lnTo>
                <a:lnTo>
                  <a:pt x="2585921" y="6751320"/>
                </a:lnTo>
                <a:lnTo>
                  <a:pt x="16077" y="2250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B8B226-C026-5B41-8DF8-CE1C75FD8C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2000" y="915889"/>
            <a:ext cx="12442475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68BEC1-770E-C549-A6A1-8DF59D047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3178357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14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изображение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8F06DF-25BF-DA43-A249-1D8E105D8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38" y="0"/>
            <a:ext cx="24382413" cy="13716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На фон нужно вставить изображение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2A1BFC-2E62-AF46-B06C-706D800F0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2000" y="915889"/>
            <a:ext cx="1830828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0F8C3D-6D3E-D240-A05F-03CA334B2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8784157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47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_печа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00" y="3824935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59F20745-D3B4-E445-AF16-337808FC88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1999" y="3828862"/>
            <a:ext cx="1458563" cy="7334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3044" y="5304692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D1B7A5B9-7DAF-A941-AE5F-8010D004A7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41999" y="5307795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3044" y="67676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4406C1D-B142-5F47-9DBA-4D0B7047D1E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41999" y="6770799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3044" y="8226447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A0B4DC4D-EBAE-5742-8F8D-6B3F47BCCE3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041999" y="8229550"/>
            <a:ext cx="1458563" cy="7160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D16315E-6FEC-174B-B128-E5925E3BF57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243044" y="9689734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5142D94-0E1F-2049-A2D9-0B852880521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041999" y="9687521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0A800AF3-5748-4E43-804C-FC43E177662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243044" y="11155988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DE561E0-4221-244D-9277-8CEBC45B769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041999" y="11153775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9B3E06BA-02B6-454D-8FF6-9F34EB7F26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772407" y="3824935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Седьмой раздел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6B97D422-B3E5-1D45-ADF1-E96D651934A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2572806" y="3828862"/>
            <a:ext cx="1458563" cy="7334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A027CAEB-994C-F846-BC00-4FACCD445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73851" y="5304692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Восьмой раздел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DCC82649-AFC6-C546-B02B-707A8BFB64E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2572806" y="5307795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785F48D9-DFBF-F543-A309-A4192603225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4773851" y="67676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Девятый раздел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:a16="http://schemas.microsoft.com/office/drawing/2014/main" id="{D070534D-117D-5D45-A37B-B8EA2D6523C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2572806" y="6770799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CACCE557-BB3B-0A4E-AA6C-0DF5ABD7E68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4773851" y="8226447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Десятый раздел</a:t>
            </a:r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id="{D3DEBB94-69EE-5842-9000-3509D15EACD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572806" y="8229550"/>
            <a:ext cx="1458563" cy="7160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9" name="Текст 6">
            <a:extLst>
              <a:ext uri="{FF2B5EF4-FFF2-40B4-BE49-F238E27FC236}">
                <a16:creationId xmlns:a16="http://schemas.microsoft.com/office/drawing/2014/main" id="{88C3D922-D9E3-D743-94EE-C0562E3A27D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4773851" y="9689734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Одиннадцатый раздел</a:t>
            </a:r>
          </a:p>
        </p:txBody>
      </p:sp>
      <p:sp>
        <p:nvSpPr>
          <p:cNvPr id="70" name="Текст 3">
            <a:extLst>
              <a:ext uri="{FF2B5EF4-FFF2-40B4-BE49-F238E27FC236}">
                <a16:creationId xmlns:a16="http://schemas.microsoft.com/office/drawing/2014/main" id="{9592070E-32D6-204B-98DD-C681B353234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2572806" y="9687521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71" name="Текст 6">
            <a:extLst>
              <a:ext uri="{FF2B5EF4-FFF2-40B4-BE49-F238E27FC236}">
                <a16:creationId xmlns:a16="http://schemas.microsoft.com/office/drawing/2014/main" id="{A5A0FFF5-8CA8-4949-AA02-7FE56AA031B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4773851" y="11155988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Двенадцатый раздел</a:t>
            </a:r>
          </a:p>
        </p:txBody>
      </p:sp>
      <p:sp>
        <p:nvSpPr>
          <p:cNvPr id="72" name="Текст 3">
            <a:extLst>
              <a:ext uri="{FF2B5EF4-FFF2-40B4-BE49-F238E27FC236}">
                <a16:creationId xmlns:a16="http://schemas.microsoft.com/office/drawing/2014/main" id="{1BE75190-6D2A-6E4A-9D09-464B35FDC32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2572806" y="11153775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7596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00" y="3824935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42000" y="1630363"/>
            <a:ext cx="18308288" cy="1473200"/>
          </a:xfrm>
        </p:spPr>
        <p:txBody>
          <a:bodyPr tIns="216000" rIns="0" anchor="t"/>
          <a:lstStyle>
            <a:lvl1pPr>
              <a:defRPr baseline="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59F20745-D3B4-E445-AF16-337808FC88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1999" y="3828862"/>
            <a:ext cx="1458563" cy="7334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8C071BF-C16D-9E4B-AEEF-072A72D2CB6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243044" y="5304692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D1B7A5B9-7DAF-A941-AE5F-8010D004A7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41999" y="5307795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519C18FB-A744-6849-8662-B416DEBDF1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43044" y="67676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4406C1D-B142-5F47-9DBA-4D0B7047D1E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41999" y="6770799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2BEC180E-3B2E-8640-8FD3-C1E1AC2375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243044" y="8226447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A0B4DC4D-EBAE-5742-8F8D-6B3F47BCCE3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041999" y="8229550"/>
            <a:ext cx="1458563" cy="7160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D16315E-6FEC-174B-B128-E5925E3BF57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243044" y="9689734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5142D94-0E1F-2049-A2D9-0B852880521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041999" y="9687521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id="{0A800AF3-5748-4E43-804C-FC43E177662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243044" y="11155988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DE561E0-4221-244D-9277-8CEBC45B769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041999" y="11153775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9B3E06BA-02B6-454D-8FF6-9F34EB7F26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772407" y="3824935"/>
            <a:ext cx="6577044" cy="73912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Седьмой раздел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6B97D422-B3E5-1D45-ADF1-E96D651934A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2572806" y="3828862"/>
            <a:ext cx="1458563" cy="7334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A027CAEB-994C-F846-BC00-4FACCD445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73851" y="5304692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Восьмой раздел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DCC82649-AFC6-C546-B02B-707A8BFB64E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2572806" y="5307795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785F48D9-DFBF-F543-A309-A4192603225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4773851" y="6767696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Девятый раздел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:a16="http://schemas.microsoft.com/office/drawing/2014/main" id="{D070534D-117D-5D45-A37B-B8EA2D6523C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2572806" y="6770799"/>
            <a:ext cx="1458563" cy="72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CACCE557-BB3B-0A4E-AA6C-0DF5ABD7E68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4773851" y="8226447"/>
            <a:ext cx="6577044" cy="721458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Десятый раздел</a:t>
            </a:r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id="{D3DEBB94-69EE-5842-9000-3509D15EACD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2572806" y="8229550"/>
            <a:ext cx="1458563" cy="7160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9" name="Текст 6">
            <a:extLst>
              <a:ext uri="{FF2B5EF4-FFF2-40B4-BE49-F238E27FC236}">
                <a16:creationId xmlns:a16="http://schemas.microsoft.com/office/drawing/2014/main" id="{88C3D922-D9E3-D743-94EE-C0562E3A27D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4773851" y="9689734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Одиннадцатый раздел</a:t>
            </a:r>
          </a:p>
        </p:txBody>
      </p:sp>
      <p:sp>
        <p:nvSpPr>
          <p:cNvPr id="70" name="Текст 3">
            <a:extLst>
              <a:ext uri="{FF2B5EF4-FFF2-40B4-BE49-F238E27FC236}">
                <a16:creationId xmlns:a16="http://schemas.microsoft.com/office/drawing/2014/main" id="{9592070E-32D6-204B-98DD-C681B353234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2572806" y="9687521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71" name="Текст 6">
            <a:extLst>
              <a:ext uri="{FF2B5EF4-FFF2-40B4-BE49-F238E27FC236}">
                <a16:creationId xmlns:a16="http://schemas.microsoft.com/office/drawing/2014/main" id="{A5A0FFF5-8CA8-4949-AA02-7FE56AA031B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4773851" y="11155988"/>
            <a:ext cx="6577044" cy="730616"/>
          </a:xfrm>
        </p:spPr>
        <p:txBody>
          <a:bodyPr lIns="0" tIns="0" rIns="0" b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Двенадцатый раздел</a:t>
            </a:r>
          </a:p>
        </p:txBody>
      </p:sp>
      <p:sp>
        <p:nvSpPr>
          <p:cNvPr id="72" name="Текст 3">
            <a:extLst>
              <a:ext uri="{FF2B5EF4-FFF2-40B4-BE49-F238E27FC236}">
                <a16:creationId xmlns:a16="http://schemas.microsoft.com/office/drawing/2014/main" id="{1BE75190-6D2A-6E4A-9D09-464B35FDC32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2572806" y="11153775"/>
            <a:ext cx="1458563" cy="732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1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6766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_разделитель_печа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2000" y="1639790"/>
            <a:ext cx="3298475" cy="1463773"/>
          </a:xfrm>
        </p:spPr>
        <p:txBody>
          <a:bodyPr lIns="0" tIns="0" rIns="0" bIns="180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0" i="0">
                <a:latin typeface="+mn-lt"/>
                <a:ea typeface="Yandex Sans Text Light" charset="0"/>
                <a:cs typeface="Yandex Sans Text Light" charset="0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00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4202016"/>
            <a:ext cx="18308288" cy="2932209"/>
          </a:xfrm>
        </p:spPr>
        <p:txBody>
          <a:bodyPr lIns="0" tIns="0" rIns="0" bIns="16200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b="1" baseline="0"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01DCE-0A8B-3C45-B41F-A56E96E73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28910" y="2090254"/>
            <a:ext cx="295793" cy="553418"/>
          </a:xfrm>
          <a:prstGeom prst="rect">
            <a:avLst/>
          </a:prstGeom>
        </p:spPr>
      </p:pic>
      <p:sp>
        <p:nvSpPr>
          <p:cNvPr id="9" name="Текст 7">
            <a:extLst>
              <a:ext uri="{FF2B5EF4-FFF2-40B4-BE49-F238E27FC236}">
                <a16:creationId xmlns:a16="http://schemas.microsoft.com/office/drawing/2014/main" id="{DC112D3D-C933-5B4D-80A2-E20728BDFF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000" y="7822545"/>
            <a:ext cx="18308288" cy="4426605"/>
          </a:xfrm>
        </p:spPr>
        <p:txBody>
          <a:bodyPr tIns="0" numCol="2" spcCol="36000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dirty="0"/>
              <a:t>Содержание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80159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2000" y="1639790"/>
            <a:ext cx="3298475" cy="1463773"/>
          </a:xfrm>
        </p:spPr>
        <p:txBody>
          <a:bodyPr lIns="0" tIns="0" rIns="0" bIns="180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0" i="0">
                <a:latin typeface="+mn-lt"/>
                <a:ea typeface="Yandex Sans Text Light" charset="0"/>
                <a:cs typeface="Yandex Sans Text Light" charset="0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00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4202016"/>
            <a:ext cx="18308288" cy="2932209"/>
          </a:xfrm>
        </p:spPr>
        <p:txBody>
          <a:bodyPr lIns="0" tIns="0" rIns="0" bIns="16200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b="1" baseline="0"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01DCE-0A8B-3C45-B41F-A56E96E73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28910" y="2090254"/>
            <a:ext cx="295793" cy="553418"/>
          </a:xfrm>
          <a:prstGeom prst="rect">
            <a:avLst/>
          </a:prstGeom>
        </p:spPr>
      </p:pic>
      <p:sp>
        <p:nvSpPr>
          <p:cNvPr id="9" name="Текст 7">
            <a:extLst>
              <a:ext uri="{FF2B5EF4-FFF2-40B4-BE49-F238E27FC236}">
                <a16:creationId xmlns:a16="http://schemas.microsoft.com/office/drawing/2014/main" id="{DC112D3D-C933-5B4D-80A2-E20728BDFF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000" y="7822545"/>
            <a:ext cx="18308288" cy="4426605"/>
          </a:xfrm>
        </p:spPr>
        <p:txBody>
          <a:bodyPr tIns="0" numCol="2" spcCol="36000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dirty="0"/>
              <a:t>Содержание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04525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2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00" y="3429849"/>
            <a:ext cx="212247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777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8D795-4C1C-AF42-9709-B72335385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6584850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4C2E3AF-06DA-2C4F-BDE4-E2EAFC12BA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3600" y="3429849"/>
            <a:ext cx="138987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</p:txBody>
      </p:sp>
    </p:spTree>
    <p:extLst>
      <p:ext uri="{BB962C8B-B14F-4D97-AF65-F5344CB8AC3E}">
        <p14:creationId xmlns:p14="http://schemas.microsoft.com/office/powerpoint/2010/main" val="190631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_слайд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>
            <a:extLst>
              <a:ext uri="{FF2B5EF4-FFF2-40B4-BE49-F238E27FC236}">
                <a16:creationId xmlns:a16="http://schemas.microsoft.com/office/drawing/2014/main" id="{14A44DEE-CE10-CA46-AD73-F9481496D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875" y="5457926"/>
            <a:ext cx="6582600" cy="24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1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а/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51AF27-5FB1-0D40-AA05-42DF6524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D4967-2BE7-CC40-970C-E59E73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0CE3A18-3BEE-1E48-8DB5-EFDF81BE4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B4190AE-DE9D-7B45-8685-C75786D2E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429849"/>
            <a:ext cx="102392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91E2E21-1D6C-DD48-81BA-272FC2FB570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3429849"/>
            <a:ext cx="10239569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86259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0EBDA6F-21A1-7E49-AD6B-DA4F4E7C0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D9AF63-0A12-2D4E-9664-3EE781D6F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0BF5248-E041-F94F-85C6-134408C35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772462EC-AF59-4D4E-ABCE-0C5A2D583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6584850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682A56D-E86B-DE49-A3AA-B88DB8F5C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3600" y="3429850"/>
            <a:ext cx="13898775" cy="406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F96D506-1E9B-A94F-BF59-F9E5F9FB61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13600" y="8208000"/>
            <a:ext cx="13898775" cy="4041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None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65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556212-67BA-FE4E-A4C5-BEB4228D7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C2DF9-0B26-E448-AD09-5E231671B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0AC953BC-6440-414F-B224-7989C8495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64DA894-71EE-8F44-BC82-1B4FD8DA66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429849"/>
            <a:ext cx="10239275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DB96E68-4ABE-704B-AFBC-B303CF814AF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3429849"/>
            <a:ext cx="10239569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7B24B671-40E4-6946-947D-AA93D59EA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0033199"/>
            <a:ext cx="17565587" cy="2215951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0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E306CA0-176F-4945-A654-2DBE4D1D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339929-65BC-754B-AF8C-4F30167D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A1667F9-A8AD-E64B-A003-654CEF801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6CE419A-D9BE-DA49-96A7-91BE433CB6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1" y="3429849"/>
            <a:ext cx="6584850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909538-8E3A-AA48-B5DC-463AB58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0033199"/>
            <a:ext cx="17565587" cy="2215951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D0D547E-0567-2E43-BDB4-18B7397246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06758" y="3429849"/>
            <a:ext cx="6577717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F3B418F-486F-E146-96CE-6A5782E1AE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231516" y="3429849"/>
            <a:ext cx="6580859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899453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DCBCA59-A27E-6F49-9EC9-3C2864EB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9D87B5-8C87-984D-8958-FBC95639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3FC09214-3A10-8149-B5D5-03C5DB0D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85647C1-EE1C-7F44-8C28-ACEB3FC080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5641200"/>
            <a:ext cx="10239275" cy="6607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E789020-B7CC-3649-8BFF-F3DCDA17E88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5641200"/>
            <a:ext cx="10239569" cy="6607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820E3BF-EFD7-3F46-A713-6D0876142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3441600"/>
            <a:ext cx="10239274" cy="1857475"/>
          </a:xfrm>
        </p:spPr>
        <p:txBody>
          <a:bodyPr tIns="17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94B867F9-5BE9-B348-BC8F-0600AA812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2806" y="3441600"/>
            <a:ext cx="10239274" cy="1857475"/>
          </a:xfrm>
        </p:spPr>
        <p:txBody>
          <a:bodyPr tIns="17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0573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6248E-F3FC-6345-9529-CFA085A3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78A705-AB97-1841-9C7A-780231BD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240A0DF0-5686-A049-8194-F9C6A0B54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CA47866-DF59-C248-8DD9-3EA96B5D2F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599" y="3455988"/>
            <a:ext cx="21224776" cy="7326312"/>
          </a:xfrm>
          <a:prstGeom prst="rect">
            <a:avLst/>
          </a:prstGeom>
        </p:spPr>
        <p:txBody>
          <a:bodyPr vert="horz" lIns="0" tIns="0" rIns="0" bIns="251999" rtlCol="0" anchor="ctr" anchorCtr="1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 или видео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87191F8-B8A1-8346-B126-212646171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1121681"/>
            <a:ext cx="17565587" cy="1127469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64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BBC7DF-D873-E246-A3AC-A27D9B15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6478937-D477-5C45-B143-3DE51713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92DE7455-C677-0147-BD3F-8159DEFAF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D759DB2-5A2A-B441-923F-157EFDC160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06400" y="3440009"/>
            <a:ext cx="13905975" cy="7342291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849F259-E97D-C24B-8BF0-C7DFA2E03D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35300" y="5903400"/>
            <a:ext cx="2938463" cy="2461556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63489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2F2E9B-267A-D74E-BDE4-F0545E327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10A1FE-E1CA-254D-BA86-1C6AB5725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34013F25-78B4-4141-97A7-04B0123FC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A719755-02DF-A443-B9A4-22DBA092A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A25FAA23-D708-2F47-89EE-1506A238C1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06400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D95AA5DD-8F39-D943-A674-08CB46760E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30502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E43F7BE-93A2-0043-BFDC-BB3FA2ACAB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9563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B25CCFA3-8B97-5A40-AA50-87E8A13E3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05224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1A3FFD3-33D2-6043-8F3D-69D7A54B974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229782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1580584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F8AC81-C369-C940-A083-BF9DDAA5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9DFE2CB-D51A-1145-BBC9-E6F46C48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73FABF5D-A3D2-774B-90FE-1A4AC11A0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1BA67519-7FF6-6A4D-AA35-DD4676EF5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7455428"/>
            <a:ext cx="4752873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7DEE891-3469-564C-B6BE-5FDA03A0E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9563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ACA28A7C-23D1-B048-AD02-4F2935C55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9644" y="7455428"/>
            <a:ext cx="4747232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0A210F1D-744E-964A-ACF1-3D683FC6F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7538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EA6FB9E2-4FC7-DB4A-BBC2-2B19A7FDB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72807" y="7455428"/>
            <a:ext cx="4745232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8F39D33-7ADF-ED46-BCC5-341882E6AF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572650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21FFDC78-F317-FC4E-B13A-8E21382D5F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57798" y="7455428"/>
            <a:ext cx="4754577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8F1AE6B9-5E2B-C046-9C13-7810851DDB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057642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795538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5880279-9E00-5746-BEDF-976B3729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3FA0BE-FCB1-DD41-9AFE-6B2C787F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0125504-5AC3-DA40-B8E8-E1DAF443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5FF8DA1-67B6-6442-A9F0-752AD16451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9701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B711B0C0-FDBC-FC48-87F0-86BD38D7C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CEA5D801-8EAB-2940-8172-8C230088CE8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98728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295BD79E-FE02-FB47-89A7-EB7F457532C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71694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964D1A7-A05F-EC41-8983-D16EAA3DD07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476408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8085B9D2-B6D5-824B-B850-56C7D8D7E1C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915832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0EDA15CB-9243-E347-BA03-78B7EC32157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984810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3F43B244-32A0-CA42-BF7C-1B7642AEC78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380365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A19F0E9B-AF51-5A4B-931E-7C089D8E904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4773198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FE03F3F4-9505-9447-B902-4F8D7509E51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171516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447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r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50639F-F59F-B746-A68D-63C278D476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pic>
        <p:nvPicPr>
          <p:cNvPr id="33" name="Изображение 6">
            <a:extLst>
              <a:ext uri="{FF2B5EF4-FFF2-40B4-BE49-F238E27FC236}">
                <a16:creationId xmlns:a16="http://schemas.microsoft.com/office/drawing/2014/main" id="{6AD2487E-ADA1-114F-B592-8318F0583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5780" y="1963034"/>
            <a:ext cx="2289465" cy="877368"/>
          </a:xfrm>
          <a:prstGeom prst="rect">
            <a:avLst/>
          </a:prstGeom>
        </p:spPr>
      </p:pic>
      <p:sp>
        <p:nvSpPr>
          <p:cNvPr id="34" name="Рисунок 7">
            <a:extLst>
              <a:ext uri="{FF2B5EF4-FFF2-40B4-BE49-F238E27FC236}">
                <a16:creationId xmlns:a16="http://schemas.microsoft.com/office/drawing/2014/main" id="{79352FF1-22B2-114D-B504-DB00F440C2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9652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35" name="Рисунок 9">
            <a:extLst>
              <a:ext uri="{FF2B5EF4-FFF2-40B4-BE49-F238E27FC236}">
                <a16:creationId xmlns:a16="http://schemas.microsoft.com/office/drawing/2014/main" id="{48D1D383-E3AC-5F4C-BB7C-F076B9B8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84475" y="1753711"/>
            <a:ext cx="5865814" cy="1227234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NDA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560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0239275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10239275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72049" y="0"/>
            <a:ext cx="11810364" cy="13716000"/>
          </a:xfrm>
        </p:spPr>
        <p:txBody>
          <a:bodyPr bIns="5400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21A6DA9-00F7-2E4D-A607-2B4774BAD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10239274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225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864" y="12624682"/>
            <a:ext cx="11707824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5864" y="547141"/>
            <a:ext cx="13906511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172450" cy="13716000"/>
          </a:xfrm>
        </p:spPr>
        <p:txBody>
          <a:bodyPr tIns="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3759D08E-DECD-BB4C-87C7-900B554BF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6399" y="3431440"/>
            <a:ext cx="13905975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1475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231235" y="3455988"/>
            <a:ext cx="6581140" cy="8793162"/>
          </a:xfrm>
          <a:noFill/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BE36696-F982-B440-93D7-FD7AE1827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13896874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1061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13896875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en-US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E07366D-205F-E342-9442-335AF82B0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28800" y="3431440"/>
            <a:ext cx="6583575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1162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21224776" cy="8785860"/>
          </a:xfrm>
        </p:spPr>
        <p:txBody>
          <a:bodyPr tIns="468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094056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10239276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D80212A-4362-B54E-94D4-393F5D1CB6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72806" y="3463290"/>
            <a:ext cx="10239276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880880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6584851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8A2693F-48EF-E14E-9B89-421D6299B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5504" y="3463290"/>
            <a:ext cx="6578971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D43D93D4-A86E-1248-B402-BACDE7FB57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28458" y="3463290"/>
            <a:ext cx="6583917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9198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A502E89-DEA8-6F45-8073-569B507DB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 tIns="251999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EC28-5BE0-7E49-9412-397DBC16A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9FD6-9EE1-764D-9BF1-8C9BF659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64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61AA1D6-93BC-7E46-B43D-C6BE24CBC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0" y="10050462"/>
            <a:ext cx="12449174" cy="1828801"/>
          </a:xfrm>
        </p:spPr>
        <p:txBody>
          <a:bodyPr lIns="0" tIns="0" rIns="0" bIns="270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Автор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2160" y="3111500"/>
            <a:ext cx="19406838" cy="6213475"/>
          </a:xfrm>
        </p:spPr>
        <p:txBody>
          <a:bodyPr tIns="180000" anchor="ctr">
            <a:noAutofit/>
          </a:bodyPr>
          <a:lstStyle>
            <a:lvl1pPr marL="0" indent="0">
              <a:buClr>
                <a:schemeClr val="bg2"/>
              </a:buClr>
              <a:buSzPct val="120000"/>
              <a:buFont typeface="Arial Unicode MS" panose="020B0604020202020204" pitchFamily="34" charset="-128"/>
              <a:buChar char="▎"/>
              <a:defRPr sz="9600" baseline="0"/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77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чёрный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3B634B-388F-A448-9977-928240B53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750DB9-1050-F946-A127-D0A81371C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E93341BD-A05E-7146-B509-3E298CC0F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8235F-978B-214B-8415-D194E2679F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1537" y="3104579"/>
            <a:ext cx="21220838" cy="9144571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600"/>
              </a:spcBef>
              <a:defRPr b="0" i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4754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NDA_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846" y="1821449"/>
            <a:ext cx="1551918" cy="1034612"/>
          </a:xfrm>
          <a:prstGeom prst="rect">
            <a:avLst/>
          </a:prstGeom>
        </p:spPr>
      </p:pic>
      <p:pic>
        <p:nvPicPr>
          <p:cNvPr id="9" name="Изображение 6">
            <a:extLst>
              <a:ext uri="{FF2B5EF4-FFF2-40B4-BE49-F238E27FC236}">
                <a16:creationId xmlns:a16="http://schemas.microsoft.com/office/drawing/2014/main" id="{81BD82A9-1276-C545-95ED-77EB8F042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5780" y="1963034"/>
            <a:ext cx="2289465" cy="877368"/>
          </a:xfrm>
          <a:prstGeom prst="rect">
            <a:avLst/>
          </a:prstGeom>
        </p:spPr>
      </p:pic>
      <p:sp>
        <p:nvSpPr>
          <p:cNvPr id="10" name="Рисунок 7">
            <a:extLst>
              <a:ext uri="{FF2B5EF4-FFF2-40B4-BE49-F238E27FC236}">
                <a16:creationId xmlns:a16="http://schemas.microsoft.com/office/drawing/2014/main" id="{E507520B-53A2-D34F-B6D4-3DF34063A6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9652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2DEBE05-BD93-9E4C-8833-39CDD9696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DE0F7C-FF9C-4248-9895-EC5F33449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2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CB4852-24CC-9546-8775-D111FA68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609C07-4ABA-9149-94E6-B2C8983A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45484853-AF1C-9C4F-87F8-C9C5A3EDB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C83B333-F3B4-444F-8A46-A3EA094A3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1537" y="3104579"/>
            <a:ext cx="21220838" cy="9144571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874677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r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5">
            <a:extLst>
              <a:ext uri="{FF2B5EF4-FFF2-40B4-BE49-F238E27FC236}">
                <a16:creationId xmlns:a16="http://schemas.microsoft.com/office/drawing/2014/main" id="{C09B87DF-F74F-C84C-8E71-045F945C6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4665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83029A49-DE31-E64A-A86E-7056DB181F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Спасибо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6DE52A79-8184-B048-AE45-4960F2F1B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1609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189F932A-831C-6E4F-83E8-CFBA348AF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41607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71328253-70E3-5C47-993B-51E50AED83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6A552FD6-ABD1-D64D-9FF6-E553B0A556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7207650D-8903-7C4E-9AEE-D86AEB38CA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68741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3BB70EA8-80F5-E34B-BB07-E65613EA8D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568739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pic>
        <p:nvPicPr>
          <p:cNvPr id="18" name="Изображение 6">
            <a:extLst>
              <a:ext uri="{FF2B5EF4-FFF2-40B4-BE49-F238E27FC236}">
                <a16:creationId xmlns:a16="http://schemas.microsoft.com/office/drawing/2014/main" id="{AB3E2125-805D-EE4F-87E3-DE7492918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5780" y="1963034"/>
            <a:ext cx="2289465" cy="877368"/>
          </a:xfrm>
          <a:prstGeom prst="rect">
            <a:avLst/>
          </a:prstGeom>
        </p:spPr>
      </p:pic>
      <p:sp>
        <p:nvSpPr>
          <p:cNvPr id="19" name="Рисунок 7">
            <a:extLst>
              <a:ext uri="{FF2B5EF4-FFF2-40B4-BE49-F238E27FC236}">
                <a16:creationId xmlns:a16="http://schemas.microsoft.com/office/drawing/2014/main" id="{8D7C290C-5BB6-D14F-95C8-1FAE5375BC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9652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31" name="Рисунок 10">
            <a:extLst>
              <a:ext uri="{FF2B5EF4-FFF2-40B4-BE49-F238E27FC236}">
                <a16:creationId xmlns:a16="http://schemas.microsoft.com/office/drawing/2014/main" id="{EDCF3707-D507-EE43-908E-05F8BD123C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92036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3" name="Рисунок 10">
            <a:extLst>
              <a:ext uri="{FF2B5EF4-FFF2-40B4-BE49-F238E27FC236}">
                <a16:creationId xmlns:a16="http://schemas.microsoft.com/office/drawing/2014/main" id="{338C2023-7709-FA4E-82B3-344C61A157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992036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FEEA7C5F-02DF-494E-A3DD-371DBF79D4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75501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234FC2DF-131A-424E-98BF-B350AB6AFA2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475501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CE948354-65EA-4A45-A248-16350434AB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84475" y="1753711"/>
            <a:ext cx="5865814" cy="1227234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NDA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556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ru_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5">
            <a:extLst>
              <a:ext uri="{FF2B5EF4-FFF2-40B4-BE49-F238E27FC236}">
                <a16:creationId xmlns:a16="http://schemas.microsoft.com/office/drawing/2014/main" id="{C09B87DF-F74F-C84C-8E71-045F945C6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4665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83029A49-DE31-E64A-A86E-7056DB181F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Спасибо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6DE52A79-8184-B048-AE45-4960F2F1B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1609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189F932A-831C-6E4F-83E8-CFBA348AF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41607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71328253-70E3-5C47-993B-51E50AED83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6A552FD6-ABD1-D64D-9FF6-E553B0A556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7207650D-8903-7C4E-9AEE-D86AEB38CA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68741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логин@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3BB70EA8-80F5-E34B-BB07-E65613EA8D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568739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pic>
        <p:nvPicPr>
          <p:cNvPr id="18" name="Изображение 6">
            <a:extLst>
              <a:ext uri="{FF2B5EF4-FFF2-40B4-BE49-F238E27FC236}">
                <a16:creationId xmlns:a16="http://schemas.microsoft.com/office/drawing/2014/main" id="{AB3E2125-805D-EE4F-87E3-DE7492918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5780" y="1963034"/>
            <a:ext cx="2289465" cy="877368"/>
          </a:xfrm>
          <a:prstGeom prst="rect">
            <a:avLst/>
          </a:prstGeom>
        </p:spPr>
      </p:pic>
      <p:sp>
        <p:nvSpPr>
          <p:cNvPr id="19" name="Рисунок 7">
            <a:extLst>
              <a:ext uri="{FF2B5EF4-FFF2-40B4-BE49-F238E27FC236}">
                <a16:creationId xmlns:a16="http://schemas.microsoft.com/office/drawing/2014/main" id="{8D7C290C-5BB6-D14F-95C8-1FAE5375BC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9652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31" name="Рисунок 10">
            <a:extLst>
              <a:ext uri="{FF2B5EF4-FFF2-40B4-BE49-F238E27FC236}">
                <a16:creationId xmlns:a16="http://schemas.microsoft.com/office/drawing/2014/main" id="{EDCF3707-D507-EE43-908E-05F8BD123C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92036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3" name="Рисунок 10">
            <a:extLst>
              <a:ext uri="{FF2B5EF4-FFF2-40B4-BE49-F238E27FC236}">
                <a16:creationId xmlns:a16="http://schemas.microsoft.com/office/drawing/2014/main" id="{338C2023-7709-FA4E-82B3-344C61A157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992036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FEEA7C5F-02DF-494E-A3DD-371DBF79D4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75501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234FC2DF-131A-424E-98BF-B350AB6AFA2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475501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pic>
        <p:nvPicPr>
          <p:cNvPr id="21" name="Рисунок 3">
            <a:extLst>
              <a:ext uri="{FF2B5EF4-FFF2-40B4-BE49-F238E27FC236}">
                <a16:creationId xmlns:a16="http://schemas.microsoft.com/office/drawing/2014/main" id="{ACFB3425-CFEE-784D-B66F-A0F8DE364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846" y="1821449"/>
            <a:ext cx="1551918" cy="10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Thanks</a:t>
            </a:r>
            <a:endParaRPr lang="ru-RU" dirty="0"/>
          </a:p>
        </p:txBody>
      </p:sp>
      <p:pic>
        <p:nvPicPr>
          <p:cNvPr id="18" name="Изображение 8">
            <a:extLst>
              <a:ext uri="{FF2B5EF4-FFF2-40B4-BE49-F238E27FC236}">
                <a16:creationId xmlns:a16="http://schemas.microsoft.com/office/drawing/2014/main" id="{2C0343D3-CA16-7749-A263-ADF949D82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5939" y="1884224"/>
            <a:ext cx="2329024" cy="857788"/>
          </a:xfrm>
          <a:prstGeom prst="rect">
            <a:avLst/>
          </a:prstGeom>
        </p:spPr>
      </p:pic>
      <p:sp>
        <p:nvSpPr>
          <p:cNvPr id="19" name="Рисунок 7">
            <a:extLst>
              <a:ext uri="{FF2B5EF4-FFF2-40B4-BE49-F238E27FC236}">
                <a16:creationId xmlns:a16="http://schemas.microsoft.com/office/drawing/2014/main" id="{5FBA08AF-E014-AD48-95B1-8F45C4B748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0775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EAE55469-0C21-1A45-9E51-211C7A9BF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2000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47CE952D-A80F-7D46-9DDA-3082D6B78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FFF86162-5146-A34A-8041-62C28A169E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7E81EC0E-C936-F047-BCBE-336A7C2928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1BD774AD-5E7F-E840-8C33-B151995FE9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92036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DB250544-28AA-8443-8C89-1C2284A77F2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992036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94A8308A-2698-E24C-8AEA-822C5EA265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75501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6" name="Рисунок 10">
            <a:extLst>
              <a:ext uri="{FF2B5EF4-FFF2-40B4-BE49-F238E27FC236}">
                <a16:creationId xmlns:a16="http://schemas.microsoft.com/office/drawing/2014/main" id="{5A3327EC-3702-7445-84A6-E66DB496B24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475501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7" name="Текст 13">
            <a:extLst>
              <a:ext uri="{FF2B5EF4-FFF2-40B4-BE49-F238E27FC236}">
                <a16:creationId xmlns:a16="http://schemas.microsoft.com/office/drawing/2014/main" id="{1F9C788A-0539-844B-A9E2-7E5787FDC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1609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8" name="Текст 13">
            <a:extLst>
              <a:ext uri="{FF2B5EF4-FFF2-40B4-BE49-F238E27FC236}">
                <a16:creationId xmlns:a16="http://schemas.microsoft.com/office/drawing/2014/main" id="{D00BA3AD-071F-454D-9E76-04A384CEB4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41607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39" name="Текст 13">
            <a:extLst>
              <a:ext uri="{FF2B5EF4-FFF2-40B4-BE49-F238E27FC236}">
                <a16:creationId xmlns:a16="http://schemas.microsoft.com/office/drawing/2014/main" id="{0801B247-141C-BF4E-B3B8-67528581BE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68741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40" name="Текст 13">
            <a:extLst>
              <a:ext uri="{FF2B5EF4-FFF2-40B4-BE49-F238E27FC236}">
                <a16:creationId xmlns:a16="http://schemas.microsoft.com/office/drawing/2014/main" id="{71D4666A-7E76-4242-BF15-CECA56F777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568739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53458F94-6E27-5E41-ADC5-7067D4ACF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84475" y="1753711"/>
            <a:ext cx="5865814" cy="1227234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NDA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64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eng_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Thanks</a:t>
            </a:r>
            <a:endParaRPr lang="ru-RU" dirty="0"/>
          </a:p>
        </p:txBody>
      </p:sp>
      <p:pic>
        <p:nvPicPr>
          <p:cNvPr id="18" name="Изображение 8">
            <a:extLst>
              <a:ext uri="{FF2B5EF4-FFF2-40B4-BE49-F238E27FC236}">
                <a16:creationId xmlns:a16="http://schemas.microsoft.com/office/drawing/2014/main" id="{2C0343D3-CA16-7749-A263-ADF949D82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5939" y="1884224"/>
            <a:ext cx="2329024" cy="857788"/>
          </a:xfrm>
          <a:prstGeom prst="rect">
            <a:avLst/>
          </a:prstGeom>
        </p:spPr>
      </p:pic>
      <p:sp>
        <p:nvSpPr>
          <p:cNvPr id="19" name="Рисунок 7">
            <a:extLst>
              <a:ext uri="{FF2B5EF4-FFF2-40B4-BE49-F238E27FC236}">
                <a16:creationId xmlns:a16="http://schemas.microsoft.com/office/drawing/2014/main" id="{5FBA08AF-E014-AD48-95B1-8F45C4B748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0775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EAE55469-0C21-1A45-9E51-211C7A9BF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2000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47CE952D-A80F-7D46-9DDA-3082D6B78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FFF86162-5146-A34A-8041-62C28A169E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7E81EC0E-C936-F047-BCBE-336A7C2928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1BD774AD-5E7F-E840-8C33-B151995FE9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92036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DB250544-28AA-8443-8C89-1C2284A77F2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992036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94A8308A-2698-E24C-8AEA-822C5EA265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75501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6" name="Рисунок 10">
            <a:extLst>
              <a:ext uri="{FF2B5EF4-FFF2-40B4-BE49-F238E27FC236}">
                <a16:creationId xmlns:a16="http://schemas.microsoft.com/office/drawing/2014/main" id="{5A3327EC-3702-7445-84A6-E66DB496B24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475501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7" name="Текст 13">
            <a:extLst>
              <a:ext uri="{FF2B5EF4-FFF2-40B4-BE49-F238E27FC236}">
                <a16:creationId xmlns:a16="http://schemas.microsoft.com/office/drawing/2014/main" id="{1F9C788A-0539-844B-A9E2-7E5787FDC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1609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8" name="Текст 13">
            <a:extLst>
              <a:ext uri="{FF2B5EF4-FFF2-40B4-BE49-F238E27FC236}">
                <a16:creationId xmlns:a16="http://schemas.microsoft.com/office/drawing/2014/main" id="{D00BA3AD-071F-454D-9E76-04A384CEB4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41607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39" name="Текст 13">
            <a:extLst>
              <a:ext uri="{FF2B5EF4-FFF2-40B4-BE49-F238E27FC236}">
                <a16:creationId xmlns:a16="http://schemas.microsoft.com/office/drawing/2014/main" id="{0801B247-141C-BF4E-B3B8-67528581BE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68741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40" name="Текст 13">
            <a:extLst>
              <a:ext uri="{FF2B5EF4-FFF2-40B4-BE49-F238E27FC236}">
                <a16:creationId xmlns:a16="http://schemas.microsoft.com/office/drawing/2014/main" id="{71D4666A-7E76-4242-BF15-CECA56F777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568739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pic>
        <p:nvPicPr>
          <p:cNvPr id="23" name="Рисунок 3">
            <a:extLst>
              <a:ext uri="{FF2B5EF4-FFF2-40B4-BE49-F238E27FC236}">
                <a16:creationId xmlns:a16="http://schemas.microsoft.com/office/drawing/2014/main" id="{0451D57C-FD35-FD4E-A5E3-560F6B6E7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846" y="1821449"/>
            <a:ext cx="1551918" cy="10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0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8">
            <a:extLst>
              <a:ext uri="{FF2B5EF4-FFF2-40B4-BE49-F238E27FC236}">
                <a16:creationId xmlns:a16="http://schemas.microsoft.com/office/drawing/2014/main" id="{4BDDB143-F27E-4A4F-81EF-CF473B4BC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5939" y="1884224"/>
            <a:ext cx="2329024" cy="85778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6C8D39B-D58C-0445-9CFA-71520C250F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en-US" dirty="0"/>
              <a:t>Name</a:t>
            </a:r>
            <a:r>
              <a:rPr lang="ru-RU" dirty="0"/>
              <a:t>, </a:t>
            </a:r>
            <a:r>
              <a:rPr lang="en-US" dirty="0"/>
              <a:t>position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3C929475-4986-B94B-8DD4-AB7E21B6B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0775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B0B3019-AFD9-0743-8868-0C3A8ED21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84475" y="1753711"/>
            <a:ext cx="5865814" cy="1227234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 или </a:t>
            </a:r>
            <a:r>
              <a:rPr lang="en-US" dirty="0"/>
              <a:t>NDA</a:t>
            </a:r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F670BF-8E22-3E4D-9C0A-54CE30779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82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NDA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8">
            <a:extLst>
              <a:ext uri="{FF2B5EF4-FFF2-40B4-BE49-F238E27FC236}">
                <a16:creationId xmlns:a16="http://schemas.microsoft.com/office/drawing/2014/main" id="{C3F2E158-9AB6-9C4B-A807-81B718CF2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5939" y="1884224"/>
            <a:ext cx="2329024" cy="857788"/>
          </a:xfrm>
          <a:prstGeom prst="rect">
            <a:avLst/>
          </a:prstGeom>
        </p:spPr>
      </p:pic>
      <p:sp>
        <p:nvSpPr>
          <p:cNvPr id="15" name="Рисунок 7">
            <a:extLst>
              <a:ext uri="{FF2B5EF4-FFF2-40B4-BE49-F238E27FC236}">
                <a16:creationId xmlns:a16="http://schemas.microsoft.com/office/drawing/2014/main" id="{DE31B85E-EFA3-534A-8B61-95B1430AF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0775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C3997C0-5DDE-C545-B51F-566050A0D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EEFBE62-308B-FB40-AD33-EF31CBD756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en-US" dirty="0"/>
              <a:t>Name</a:t>
            </a:r>
            <a:r>
              <a:rPr lang="ru-RU" dirty="0"/>
              <a:t>, </a:t>
            </a:r>
            <a:r>
              <a:rPr lang="en-US" dirty="0"/>
              <a:t>position</a:t>
            </a:r>
          </a:p>
        </p:txBody>
      </p:sp>
      <p:pic>
        <p:nvPicPr>
          <p:cNvPr id="22" name="Рисунок 3">
            <a:extLst>
              <a:ext uri="{FF2B5EF4-FFF2-40B4-BE49-F238E27FC236}">
                <a16:creationId xmlns:a16="http://schemas.microsoft.com/office/drawing/2014/main" id="{96436556-10C6-FC4D-A17B-DC11B267B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846" y="1821449"/>
            <a:ext cx="1551918" cy="10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-разделитель_печа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2001" y="915889"/>
            <a:ext cx="1830828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18877E-EFDC-BB45-AB21-136CBDAE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1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2001" y="915889"/>
            <a:ext cx="1830828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18877E-EFDC-BB45-AB21-136CBDAE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-разделитель_иконка_печа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121498A8-B247-8E41-B989-21A7A9E9BA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89074" y="5561156"/>
            <a:ext cx="2911489" cy="243896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3A226A-A6E5-FC45-8E25-292A9270E5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5631" y="915889"/>
            <a:ext cx="1610465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F78064-496F-884F-B574-B9E9DA8CA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6348" y="3831168"/>
            <a:ext cx="16103940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06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600" y="547141"/>
            <a:ext cx="21232812" cy="2554323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587600" y="3431440"/>
            <a:ext cx="21224775" cy="8817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57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908" r:id="rId2"/>
    <p:sldLayoutId id="2147483887" r:id="rId3"/>
    <p:sldLayoutId id="2147483955" r:id="rId4"/>
    <p:sldLayoutId id="2147483889" r:id="rId5"/>
    <p:sldLayoutId id="2147483956" r:id="rId6"/>
    <p:sldLayoutId id="2147483928" r:id="rId7"/>
    <p:sldLayoutId id="2147483866" r:id="rId8"/>
    <p:sldLayoutId id="2147483929" r:id="rId9"/>
    <p:sldLayoutId id="2147483909" r:id="rId10"/>
    <p:sldLayoutId id="2147483911" r:id="rId11"/>
    <p:sldLayoutId id="2147483912" r:id="rId12"/>
    <p:sldLayoutId id="2147483930" r:id="rId13"/>
    <p:sldLayoutId id="2147483890" r:id="rId14"/>
    <p:sldLayoutId id="2147483931" r:id="rId15"/>
    <p:sldLayoutId id="2147483891" r:id="rId16"/>
    <p:sldLayoutId id="2147483867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16" r:id="rId25"/>
    <p:sldLayoutId id="2147483903" r:id="rId26"/>
    <p:sldLayoutId id="2147483914" r:id="rId27"/>
    <p:sldLayoutId id="2147483904" r:id="rId28"/>
    <p:sldLayoutId id="2147483905" r:id="rId29"/>
    <p:sldLayoutId id="2147483920" r:id="rId30"/>
    <p:sldLayoutId id="2147483921" r:id="rId31"/>
    <p:sldLayoutId id="2147483922" r:id="rId32"/>
    <p:sldLayoutId id="2147483923" r:id="rId33"/>
    <p:sldLayoutId id="2147483924" r:id="rId34"/>
    <p:sldLayoutId id="2147483925" r:id="rId35"/>
    <p:sldLayoutId id="2147483926" r:id="rId36"/>
    <p:sldLayoutId id="2147483917" r:id="rId37"/>
    <p:sldLayoutId id="2147483913" r:id="rId38"/>
    <p:sldLayoutId id="2147483906" r:id="rId39"/>
    <p:sldLayoutId id="2147483907" r:id="rId40"/>
    <p:sldLayoutId id="2147483957" r:id="rId41"/>
    <p:sldLayoutId id="2147483894" r:id="rId42"/>
    <p:sldLayoutId id="2147483958" r:id="rId43"/>
    <p:sldLayoutId id="2147483918" r:id="rId44"/>
    <p:sldLayoutId id="2147483919" r:id="rId45"/>
  </p:sldLayoutIdLst>
  <p:hf hdr="0" dt="0"/>
  <p:txStyles>
    <p:titleStyle>
      <a:lvl1pPr marL="0" algn="l" defTabSz="1828619" rtl="0" eaLnBrk="1" latinLnBrk="0" hangingPunct="1">
        <a:lnSpc>
          <a:spcPct val="10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719964" algn="l" defTabSz="190790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120000"/>
        <a:buFont typeface="Arial Unicode MS" panose="020B0604020202020204" pitchFamily="34" charset="-128"/>
        <a:buChar char="▎"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›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62">
          <p15:clr>
            <a:srgbClr val="F26B43"/>
          </p15:clr>
        </p15:guide>
        <p15:guide id="2" pos="6531">
          <p15:clr>
            <a:srgbClr val="F26B43"/>
          </p15:clr>
        </p15:guide>
        <p15:guide id="3" pos="6298">
          <p15:clr>
            <a:srgbClr val="F26B43"/>
          </p15:clr>
        </p15:guide>
        <p15:guide id="4" pos="6067">
          <p15:clr>
            <a:srgbClr val="F26B43"/>
          </p15:clr>
        </p15:guide>
        <p15:guide id="5" pos="5834">
          <p15:clr>
            <a:srgbClr val="F26B43"/>
          </p15:clr>
        </p15:guide>
        <p15:guide id="6" pos="5603">
          <p15:clr>
            <a:srgbClr val="F26B43"/>
          </p15:clr>
        </p15:guide>
        <p15:guide id="8" pos="5148">
          <p15:clr>
            <a:srgbClr val="F26B43"/>
          </p15:clr>
        </p15:guide>
        <p15:guide id="9" pos="4915">
          <p15:clr>
            <a:srgbClr val="F26B43"/>
          </p15:clr>
        </p15:guide>
        <p15:guide id="10" pos="4682">
          <p15:clr>
            <a:srgbClr val="F26B43"/>
          </p15:clr>
        </p15:guide>
        <p15:guide id="11" pos="4451">
          <p15:clr>
            <a:srgbClr val="F26B43"/>
          </p15:clr>
        </p15:guide>
        <p15:guide id="12" pos="4218">
          <p15:clr>
            <a:srgbClr val="F26B43"/>
          </p15:clr>
        </p15:guide>
        <p15:guide id="13" pos="3763">
          <p15:clr>
            <a:srgbClr val="F26B43"/>
          </p15:clr>
        </p15:guide>
        <p15:guide id="14" pos="3994">
          <p15:clr>
            <a:srgbClr val="F26B43"/>
          </p15:clr>
        </p15:guide>
        <p15:guide id="15" pos="3530">
          <p15:clr>
            <a:srgbClr val="F26B43"/>
          </p15:clr>
        </p15:guide>
        <p15:guide id="16" pos="3299">
          <p15:clr>
            <a:srgbClr val="F26B43"/>
          </p15:clr>
        </p15:guide>
        <p15:guide id="17" pos="2835">
          <p15:clr>
            <a:srgbClr val="F26B43"/>
          </p15:clr>
        </p15:guide>
        <p15:guide id="19" pos="2611">
          <p15:clr>
            <a:srgbClr val="F26B43"/>
          </p15:clr>
        </p15:guide>
        <p15:guide id="20" pos="2378">
          <p15:clr>
            <a:srgbClr val="F26B43"/>
          </p15:clr>
        </p15:guide>
        <p15:guide id="21" pos="2147">
          <p15:clr>
            <a:srgbClr val="F26B43"/>
          </p15:clr>
        </p15:guide>
        <p15:guide id="25" pos="6986">
          <p15:clr>
            <a:srgbClr val="F26B43"/>
          </p15:clr>
        </p15:guide>
        <p15:guide id="27" pos="7219">
          <p15:clr>
            <a:srgbClr val="F26B43"/>
          </p15:clr>
        </p15:guide>
        <p15:guide id="29" pos="7913">
          <p15:clr>
            <a:srgbClr val="F26B43"/>
          </p15:clr>
        </p15:guide>
        <p15:guide id="30" pos="8146">
          <p15:clr>
            <a:srgbClr val="F26B43"/>
          </p15:clr>
        </p15:guide>
        <p15:guide id="31" pos="8372">
          <p15:clr>
            <a:srgbClr val="F26B43"/>
          </p15:clr>
        </p15:guide>
        <p15:guide id="32" pos="8602">
          <p15:clr>
            <a:srgbClr val="F26B43"/>
          </p15:clr>
        </p15:guide>
        <p15:guide id="33" pos="9529">
          <p15:clr>
            <a:srgbClr val="F26B43"/>
          </p15:clr>
        </p15:guide>
        <p15:guide id="34" pos="8834">
          <p15:clr>
            <a:srgbClr val="F26B43"/>
          </p15:clr>
        </p15:guide>
        <p15:guide id="35" pos="9754">
          <p15:clr>
            <a:srgbClr val="F26B43"/>
          </p15:clr>
        </p15:guide>
        <p15:guide id="36" pos="10681">
          <p15:clr>
            <a:srgbClr val="F26B43"/>
          </p15:clr>
        </p15:guide>
        <p15:guide id="38" pos="10218">
          <p15:clr>
            <a:srgbClr val="F26B43"/>
          </p15:clr>
        </p15:guide>
        <p15:guide id="39" pos="12522">
          <p15:clr>
            <a:srgbClr val="F26B43"/>
          </p15:clr>
        </p15:guide>
        <p15:guide id="40" pos="10450">
          <p15:clr>
            <a:srgbClr val="F26B43"/>
          </p15:clr>
        </p15:guide>
        <p15:guide id="41" pos="10909" userDrawn="1">
          <p15:clr>
            <a:srgbClr val="F26B43"/>
          </p15:clr>
        </p15:guide>
        <p15:guide id="42" pos="11138">
          <p15:clr>
            <a:srgbClr val="F26B43"/>
          </p15:clr>
        </p15:guide>
        <p15:guide id="44" pos="11370">
          <p15:clr>
            <a:srgbClr val="F26B43"/>
          </p15:clr>
        </p15:guide>
        <p15:guide id="45" pos="11602">
          <p15:clr>
            <a:srgbClr val="F26B43"/>
          </p15:clr>
        </p15:guide>
        <p15:guide id="47" pos="11833">
          <p15:clr>
            <a:srgbClr val="F26B43"/>
          </p15:clr>
        </p15:guide>
        <p15:guide id="48" orient="horz" pos="4260">
          <p15:clr>
            <a:srgbClr val="F26B43"/>
          </p15:clr>
        </p15:guide>
        <p15:guide id="49" orient="horz" pos="4027">
          <p15:clr>
            <a:srgbClr val="F26B43"/>
          </p15:clr>
        </p15:guide>
        <p15:guide id="50" orient="horz" pos="3796" userDrawn="1">
          <p15:clr>
            <a:srgbClr val="F26B43"/>
          </p15:clr>
        </p15:guide>
        <p15:guide id="51" orient="horz" pos="3107" userDrawn="1">
          <p15:clr>
            <a:srgbClr val="F26B43"/>
          </p15:clr>
        </p15:guide>
        <p15:guide id="52" orient="horz" pos="2875" userDrawn="1">
          <p15:clr>
            <a:srgbClr val="F26B43"/>
          </p15:clr>
        </p15:guide>
        <p15:guide id="53" orient="horz" pos="2641">
          <p15:clr>
            <a:srgbClr val="F26B43"/>
          </p15:clr>
        </p15:guide>
        <p15:guide id="54" orient="horz" pos="2408" userDrawn="1">
          <p15:clr>
            <a:srgbClr val="F26B43"/>
          </p15:clr>
        </p15:guide>
        <p15:guide id="57" orient="horz" pos="1723">
          <p15:clr>
            <a:srgbClr val="F26B43"/>
          </p15:clr>
        </p15:guide>
        <p15:guide id="62" orient="horz" pos="4494">
          <p15:clr>
            <a:srgbClr val="F26B43"/>
          </p15:clr>
        </p15:guide>
        <p15:guide id="63" orient="horz" pos="4722">
          <p15:clr>
            <a:srgbClr val="F26B43"/>
          </p15:clr>
        </p15:guide>
        <p15:guide id="64" orient="horz" pos="5179">
          <p15:clr>
            <a:srgbClr val="F26B43"/>
          </p15:clr>
        </p15:guide>
        <p15:guide id="65" orient="horz" pos="5412">
          <p15:clr>
            <a:srgbClr val="F26B43"/>
          </p15:clr>
        </p15:guide>
        <p15:guide id="66" orient="horz" pos="5635" userDrawn="1">
          <p15:clr>
            <a:srgbClr val="F26B43"/>
          </p15:clr>
        </p15:guide>
        <p15:guide id="67" orient="horz" pos="5874">
          <p15:clr>
            <a:srgbClr val="F26B43"/>
          </p15:clr>
        </p15:guide>
        <p15:guide id="68" orient="horz" pos="6097">
          <p15:clr>
            <a:srgbClr val="F26B43"/>
          </p15:clr>
        </p15:guide>
        <p15:guide id="69" orient="horz" pos="6331">
          <p15:clr>
            <a:srgbClr val="F26B43"/>
          </p15:clr>
        </p15:guide>
        <p15:guide id="70" orient="horz" pos="6564">
          <p15:clr>
            <a:srgbClr val="F26B43"/>
          </p15:clr>
        </p15:guide>
        <p15:guide id="71" orient="horz" pos="6792">
          <p15:clr>
            <a:srgbClr val="F26B43"/>
          </p15:clr>
        </p15:guide>
        <p15:guide id="72" orient="horz" pos="7483">
          <p15:clr>
            <a:srgbClr val="F26B43"/>
          </p15:clr>
        </p15:guide>
        <p15:guide id="73" orient="horz" pos="7254">
          <p15:clr>
            <a:srgbClr val="F26B43"/>
          </p15:clr>
        </p15:guide>
        <p15:guide id="74" orient="horz" pos="7026">
          <p15:clr>
            <a:srgbClr val="F26B43"/>
          </p15:clr>
        </p15:guide>
        <p15:guide id="75" pos="7450">
          <p15:clr>
            <a:srgbClr val="F26B43"/>
          </p15:clr>
        </p15:guide>
        <p15:guide id="76" orient="horz" pos="3559">
          <p15:clr>
            <a:srgbClr val="F26B43"/>
          </p15:clr>
        </p15:guide>
        <p15:guide id="77" orient="horz" pos="3338" userDrawn="1">
          <p15:clr>
            <a:srgbClr val="F26B43"/>
          </p15:clr>
        </p15:guide>
        <p15:guide id="78" orient="horz" pos="4945">
          <p15:clr>
            <a:srgbClr val="F26B43"/>
          </p15:clr>
        </p15:guide>
        <p15:guide id="79" pos="1912" userDrawn="1">
          <p15:clr>
            <a:srgbClr val="F26B43"/>
          </p15:clr>
        </p15:guide>
        <p15:guide id="80" pos="1681" userDrawn="1">
          <p15:clr>
            <a:srgbClr val="F26B43"/>
          </p15:clr>
        </p15:guide>
        <p15:guide id="81" pos="1450">
          <p15:clr>
            <a:srgbClr val="F26B43"/>
          </p15:clr>
        </p15:guide>
        <p15:guide id="87" pos="12065">
          <p15:clr>
            <a:srgbClr val="F26B43"/>
          </p15:clr>
        </p15:guide>
        <p15:guide id="89" pos="12754">
          <p15:clr>
            <a:srgbClr val="F26B43"/>
          </p15:clr>
        </p15:guide>
        <p15:guide id="90" pos="12985">
          <p15:clr>
            <a:srgbClr val="F26B43"/>
          </p15:clr>
        </p15:guide>
        <p15:guide id="92" pos="13217">
          <p15:clr>
            <a:srgbClr val="F26B43"/>
          </p15:clr>
        </p15:guide>
        <p15:guide id="93" orient="horz" pos="793">
          <p15:clr>
            <a:srgbClr val="F26B43"/>
          </p15:clr>
        </p15:guide>
        <p15:guide id="94" pos="13449">
          <p15:clr>
            <a:srgbClr val="F26B43"/>
          </p15:clr>
        </p15:guide>
        <p15:guide id="95" pos="13681">
          <p15:clr>
            <a:srgbClr val="F26B43"/>
          </p15:clr>
        </p15:guide>
        <p15:guide id="96" pos="13906">
          <p15:clr>
            <a:srgbClr val="F26B43"/>
          </p15:clr>
        </p15:guide>
        <p15:guide id="97" pos="14141">
          <p15:clr>
            <a:srgbClr val="F26B43"/>
          </p15:clr>
        </p15:guide>
        <p15:guide id="101" pos="9066">
          <p15:clr>
            <a:srgbClr val="F26B43"/>
          </p15:clr>
        </p15:guide>
        <p15:guide id="102" pos="9298">
          <p15:clr>
            <a:srgbClr val="F26B43"/>
          </p15:clr>
        </p15:guide>
        <p15:guide id="104" orient="horz" pos="1261">
          <p15:clr>
            <a:srgbClr val="F26B43"/>
          </p15:clr>
        </p15:guide>
        <p15:guide id="108" orient="horz" pos="7716">
          <p15:clr>
            <a:srgbClr val="F26B43"/>
          </p15:clr>
        </p15:guide>
        <p15:guide id="109" orient="horz" pos="1027">
          <p15:clr>
            <a:srgbClr val="F26B43"/>
          </p15:clr>
        </p15:guide>
        <p15:guide id="111" orient="horz" pos="1494">
          <p15:clr>
            <a:srgbClr val="F26B43"/>
          </p15:clr>
        </p15:guide>
        <p15:guide id="112" pos="1226">
          <p15:clr>
            <a:srgbClr val="F26B43"/>
          </p15:clr>
        </p15:guide>
        <p15:guide id="113" pos="995">
          <p15:clr>
            <a:srgbClr val="F26B43"/>
          </p15:clr>
        </p15:guide>
        <p15:guide id="118" orient="horz" pos="2177" userDrawn="1">
          <p15:clr>
            <a:srgbClr val="F26B43"/>
          </p15:clr>
        </p15:guide>
        <p15:guide id="122" pos="14370">
          <p15:clr>
            <a:srgbClr val="F26B43"/>
          </p15:clr>
        </p15:guide>
        <p15:guide id="123" orient="horz" pos="571">
          <p15:clr>
            <a:srgbClr val="F26B43"/>
          </p15:clr>
        </p15:guide>
        <p15:guide id="124" orient="horz" pos="8178">
          <p15:clr>
            <a:srgbClr val="F26B43"/>
          </p15:clr>
        </p15:guide>
        <p15:guide id="125" orient="horz" pos="7946" userDrawn="1">
          <p15:clr>
            <a:srgbClr val="F26B43"/>
          </p15:clr>
        </p15:guide>
        <p15:guide id="126" orient="horz" pos="1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973750-94B7-1A74-96C4-9DBC11495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232FBB-B96B-F3AB-F465-A24078556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3F708-3243-0EA8-D4CF-6CEE32EA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/>
              <a:t>Спектакль «Козлик Чарли встречает новый год»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0263F-FC57-4C4B-0972-74512A868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Авторы проекта: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Анастасия Ильина – режиссёр и драматург(инсценировщик)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Ксения Сорокина – художник</a:t>
            </a:r>
          </a:p>
          <a:p>
            <a:endParaRPr lang="ru-RU" dirty="0"/>
          </a:p>
          <a:p>
            <a:r>
              <a:rPr lang="ru-RU" dirty="0"/>
              <a:t>Интерактивный спектакль для детей в жанре театра кукол</a:t>
            </a:r>
          </a:p>
          <a:p>
            <a:endParaRPr lang="ru-RU" dirty="0"/>
          </a:p>
          <a:p>
            <a:r>
              <a:rPr lang="ru-RU" dirty="0"/>
              <a:t> Для зрительской аудитории 0+</a:t>
            </a:r>
          </a:p>
          <a:p>
            <a:r>
              <a:rPr lang="ru-RU" dirty="0"/>
              <a:t>(Фактически рассчитан на детей</a:t>
            </a:r>
          </a:p>
          <a:p>
            <a:r>
              <a:rPr lang="ru-RU" dirty="0"/>
              <a:t> 2-5 лет)</a:t>
            </a:r>
            <a:endParaRPr lang="en-US" dirty="0"/>
          </a:p>
          <a:p>
            <a:endParaRPr lang="en-US" dirty="0"/>
          </a:p>
          <a:p>
            <a:r>
              <a:rPr lang="ru-RU" dirty="0"/>
              <a:t>Инсценировка сказки «Козлик Чарли встречает Новый год» Роджера </a:t>
            </a:r>
            <a:r>
              <a:rPr lang="ru-RU" dirty="0" err="1"/>
              <a:t>Ринера</a:t>
            </a:r>
            <a:r>
              <a:rPr lang="ru-RU" dirty="0"/>
              <a:t>, Патрика </a:t>
            </a:r>
            <a:r>
              <a:rPr lang="ru-RU" dirty="0" err="1"/>
              <a:t>Меттлера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E9491535-E9BB-AF16-4B9E-68DBAF95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16" y="3431440"/>
            <a:ext cx="13321041" cy="8817710"/>
          </a:xfrm>
        </p:spPr>
      </p:pic>
    </p:spTree>
    <p:extLst>
      <p:ext uri="{BB962C8B-B14F-4D97-AF65-F5344CB8AC3E}">
        <p14:creationId xmlns:p14="http://schemas.microsoft.com/office/powerpoint/2010/main" val="85714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973750-94B7-1A74-96C4-9DBC11495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232FBB-B96B-F3AB-F465-A24078556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3F708-3243-0EA8-D4CF-6CEE32EA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/>
              <a:t>Козлик Чарли встречает новый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0263F-FC57-4C4B-0972-74512A868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7687" y="3431440"/>
            <a:ext cx="5894764" cy="8817710"/>
          </a:xfrm>
        </p:spPr>
        <p:txBody>
          <a:bodyPr/>
          <a:lstStyle/>
          <a:p>
            <a:r>
              <a:rPr lang="ru-RU" dirty="0"/>
              <a:t>Продолжительность 45 минут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Камерное пространство, зрители сидят на подушках на полу вокруг сцены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Рассчитан на 20-40 зрителей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8C8A56-73AC-7E08-94DA-91C55D9A8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184" y="3175462"/>
            <a:ext cx="11796410" cy="796640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06C9C-7BC7-9535-382D-3436BAED8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7" r="-9687"/>
          <a:stretch/>
        </p:blipFill>
        <p:spPr>
          <a:xfrm>
            <a:off x="1057431" y="3318214"/>
            <a:ext cx="958214" cy="8026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95A93B-7934-CE83-6511-BB9839B8E4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7" r="-9687"/>
          <a:stretch/>
        </p:blipFill>
        <p:spPr>
          <a:xfrm>
            <a:off x="1055648" y="4887432"/>
            <a:ext cx="958214" cy="80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446E86-12E4-A7DB-85ED-E198178C1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7" r="-9687"/>
          <a:stretch/>
        </p:blipFill>
        <p:spPr>
          <a:xfrm>
            <a:off x="1057431" y="6456651"/>
            <a:ext cx="958214" cy="8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E973750-94B7-1A74-96C4-9DBC11495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232FBB-B96B-F3AB-F465-A24078556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3F708-3243-0EA8-D4CF-6CEE32EA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/>
              <a:t> Как это выглядит?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0263F-FC57-4C4B-0972-74512A868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661" y="3099118"/>
            <a:ext cx="8246225" cy="89044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Игра в «домашний» театр на столе: планшетные куклы соразмерны руке актера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Куклы</a:t>
            </a:r>
            <a:r>
              <a:rPr lang="en-US" dirty="0"/>
              <a:t> – </a:t>
            </a:r>
            <a:r>
              <a:rPr lang="ru-RU" dirty="0"/>
              <a:t>вязаные и валяные игрушки</a:t>
            </a:r>
          </a:p>
          <a:p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 Декорации и реквизит – ручная работа из натуральных материалов (шерсть, войлок, дерево)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 Дети  участвуют в подготовке к празднику вместе с героями: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Вырезают звездочки из теста и посыпают их корицей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Запасают сушеные ягодки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Готовят яблочный пунш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Ищут спрятанный мешок с мандаринами и </a:t>
            </a:r>
            <a:r>
              <a:rPr lang="ru-RU" dirty="0" err="1"/>
              <a:t>тд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EF44AF-09A4-6BB7-C42B-65945EB8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82" y="3099118"/>
            <a:ext cx="9648089" cy="6355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80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0CBDC5F-9288-419C-4838-9F837C41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2B29B7C-F20A-FC69-7343-BFAD2907F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305079-21B6-B2F1-D25D-5DFD7A1F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Концепция </a:t>
            </a:r>
            <a:r>
              <a:rPr lang="en-US" dirty="0"/>
              <a:t>&amp; </a:t>
            </a:r>
            <a:r>
              <a:rPr lang="ru-RU" dirty="0"/>
              <a:t>цель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E74BCD-E2F5-F8A3-B278-35116AF8C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Погрузить зрителей в атмосферу праздника с помощью звуков, запахов и тактильных ощущений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Привлечь самых маленьких к подготовке праздника, показать как можно проводить время всей семьей   </a:t>
            </a:r>
          </a:p>
          <a:p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 Сказка-путешествия Чарли по зимнему лесу  - возможность понять как делается театр изнутри, подержать в руках персонажей и самому создать исходящий реквизит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5618349-86C5-8618-F1E1-894DC432E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54" y="3363544"/>
            <a:ext cx="10420832" cy="6279219"/>
          </a:xfrm>
        </p:spPr>
      </p:pic>
    </p:spTree>
    <p:extLst>
      <p:ext uri="{BB962C8B-B14F-4D97-AF65-F5344CB8AC3E}">
        <p14:creationId xmlns:p14="http://schemas.microsoft.com/office/powerpoint/2010/main" val="231332625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">
  <a:themeElements>
    <a:clrScheme name="Yandex Color">
      <a:dk1>
        <a:srgbClr val="000000"/>
      </a:dk1>
      <a:lt1>
        <a:srgbClr val="FFFFFF"/>
      </a:lt1>
      <a:dk2>
        <a:srgbClr val="FF3333"/>
      </a:dk2>
      <a:lt2>
        <a:srgbClr val="FFCC00"/>
      </a:lt2>
      <a:accent1>
        <a:srgbClr val="0077FF"/>
      </a:accent1>
      <a:accent2>
        <a:srgbClr val="23B324"/>
      </a:accent2>
      <a:accent3>
        <a:srgbClr val="6838CF"/>
      </a:accent3>
      <a:accent4>
        <a:srgbClr val="5DCEF9"/>
      </a:accent4>
      <a:accent5>
        <a:srgbClr val="C62CD0"/>
      </a:accent5>
      <a:accent6>
        <a:srgbClr val="FF9A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solidFill>
            <a:schemeClr val="bg2"/>
          </a:solidFill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  <a:prstDash val="solid"/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77556</TotalTime>
  <Words>215</Words>
  <Application>Microsoft Office PowerPoint</Application>
  <PresentationFormat>Произвольный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Unicode MS</vt:lpstr>
      <vt:lpstr>Calibri</vt:lpstr>
      <vt:lpstr>Courier New</vt:lpstr>
      <vt:lpstr>Wingdings</vt:lpstr>
      <vt:lpstr>Yandex Sans Text Light</vt:lpstr>
      <vt:lpstr>Yandex</vt:lpstr>
      <vt:lpstr>Спектакль «Козлик Чарли встречает новый год»</vt:lpstr>
      <vt:lpstr>Козлик Чарли встречает новый год</vt:lpstr>
      <vt:lpstr> Как это выглядит?</vt:lpstr>
      <vt:lpstr>Концепция &amp; цель</vt:lpstr>
    </vt:vector>
  </TitlesOfParts>
  <Manager>Maria Kutuzova</Manager>
  <Company>Yandex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Анастасия Ильина</cp:lastModifiedBy>
  <cp:revision>1785</cp:revision>
  <dcterms:created xsi:type="dcterms:W3CDTF">2014-09-09T08:22:07Z</dcterms:created>
  <dcterms:modified xsi:type="dcterms:W3CDTF">2022-11-20T14:35:56Z</dcterms:modified>
  <cp:category>presentation technology</cp:category>
</cp:coreProperties>
</file>