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6A7DFF-2DC0-C13A-D043-5124BE09D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58E534-D7B4-59DD-87DC-B8308BA96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374FAC-7BE5-07BB-81EA-86AACF6BF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EC90-E5C6-40AC-85B0-926F4D80AEDB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B58DD2-7A75-372F-3000-22B5F41F7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B1BBFA-2836-0836-18B5-E508A5A2B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217-7378-47B4-A8EA-B236F7DFA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54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8C1E0-C1B3-816F-7CAD-B4F3709D9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EAEFDBF-CF21-5CB1-7732-FCA96E595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1553EF-12D9-1DE6-DC43-46CDACFE4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EC90-E5C6-40AC-85B0-926F4D80AEDB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ADDC5C-E592-1BE5-EB2F-DD04C445E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B6A34E-1BC6-0190-2B67-6600EAAD3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217-7378-47B4-A8EA-B236F7DFA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18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E90445B-F317-0339-C5F8-F4C2CE99AF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3282CB2-77B4-A96D-45F5-639F2106F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9593B9-DFE5-6393-863A-F0CF524D8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EC90-E5C6-40AC-85B0-926F4D80AEDB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5DCB20-BDCA-7200-CABE-F459B0E50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AADD42-C426-8BDC-707E-D636F392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217-7378-47B4-A8EA-B236F7DFA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98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6D317-1747-917C-50DF-CA9BA1DF0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27C543-5E84-65C6-2357-8DE0B7B4B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E25033-62C6-E53B-66B7-AFA9576F0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EC90-E5C6-40AC-85B0-926F4D80AEDB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72B921-6586-F21A-69DD-540930FDE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D98795-8660-6BE3-8C50-0B543B87A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217-7378-47B4-A8EA-B236F7DFA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69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2C13D7-9B73-B2B0-6966-E052A260C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34F2A0-F96F-8A6D-F6FC-7C2F4C8EB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4F7A56-3B0E-A9E4-6644-922505CC8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EC90-E5C6-40AC-85B0-926F4D80AEDB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7593F8-E0D9-E10E-D10C-7D5AE5C25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5386D2-2CA3-B225-6689-40FEE4CE4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217-7378-47B4-A8EA-B236F7DFA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69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CAAFD9-0F86-19CE-527C-EF26CF9D9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E76C0F-B4F7-86C9-3D17-9617898C50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E3D9FF-613C-239F-757D-2F7A999B3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C07347-1A0D-C9D2-36B7-281A8F3C1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EC90-E5C6-40AC-85B0-926F4D80AEDB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1208D99-037F-61EA-992C-52888C33D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835E00-CBF2-7609-EB1E-65AEC226A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217-7378-47B4-A8EA-B236F7DFA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96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B74A9-3BD9-12E9-95A5-27CBD9F3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6C9693-5C18-3853-586D-A246FF10A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54227AE-A70D-2F47-DC78-2B9F76C2A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9B069DF-7AF2-A8C9-FBD1-0D41D47609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9D40C49-8470-724B-39A5-514418C8A2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BF9D0DC-403F-D9D9-1814-F2A777A17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EC90-E5C6-40AC-85B0-926F4D80AEDB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F4B2560-E1EC-A8FB-4C60-DDA621E0C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476635-9D1E-B6E2-857F-3A6719A9F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217-7378-47B4-A8EA-B236F7DFA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87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AE08E-F5A1-41DD-C2BB-79A4E3103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7B79FFF-0CD2-56FF-2FF6-8B410A5EA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EC90-E5C6-40AC-85B0-926F4D80AEDB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C0EE6D1-9611-9A81-89FF-1082A747A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F64C556-7D8F-E9CC-3144-43495842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217-7378-47B4-A8EA-B236F7DFA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97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0A6A701-9D4B-58F5-A6A8-B0108EBCE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EC90-E5C6-40AC-85B0-926F4D80AEDB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3C54A78-541F-B1C2-795C-D8780B1FA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006D40-804C-E9DA-747F-BBF6A3766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217-7378-47B4-A8EA-B236F7DFA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82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F446B-7023-E3FB-5042-755FEE33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08055C-4955-1A62-62B7-6A42EA236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00A1E9-32FD-67EF-BF07-FFF41483E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ACDAC0-B8ED-CA0C-0BDB-CF227CFF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EC90-E5C6-40AC-85B0-926F4D80AEDB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ABD2B9-8943-EE0C-0042-D1226F7A2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0A0C2E-0DB1-5BFA-6E23-A97556E7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217-7378-47B4-A8EA-B236F7DFA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55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FA896D-71CF-F8B1-91FE-9C4F804F8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C6145C-890E-D5C7-5236-A902C37DEC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43A75C-2873-8E19-8B70-CA94FE50F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A35ABF-0B77-B9C4-7F69-C5AE26468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EC90-E5C6-40AC-85B0-926F4D80AEDB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98B53C-7BEB-712A-2654-388F90518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8D5B3A-861C-8BC5-2C8F-B330079AA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217-7378-47B4-A8EA-B236F7DFA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39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97A3B-6C22-3D07-7486-93BDD3954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8ACF71-50AB-46D1-A522-7F1532527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3DE93C-8E8F-C1F6-B81D-A06A2C0CC7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6EC90-E5C6-40AC-85B0-926F4D80AEDB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F26484-37A0-F29B-491A-976310521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C5EE5E-7194-50E8-9EFE-AB7170C7F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82217-7378-47B4-A8EA-B236F7DFA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96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2F8D7CD-E2D1-43D4-093C-EEA3CD21E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779" y="0"/>
            <a:ext cx="97104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5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1C9C3EC-6FAC-DC71-FAFA-50006C688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779" y="0"/>
            <a:ext cx="97104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62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82A1893-C1FF-D05E-799C-0CA661537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779" y="0"/>
            <a:ext cx="97104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15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5672D29-1EFB-3710-9B35-6724A43D8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779" y="0"/>
            <a:ext cx="97104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2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текст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8472BC33-2110-4574-4C94-FED313BA12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779" y="0"/>
            <a:ext cx="97104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395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C9549DE-736B-D173-441D-214B1FC1E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779" y="0"/>
            <a:ext cx="97104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20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B5DB12B-6C7D-5F60-F57F-1ED6E53EE1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779" y="0"/>
            <a:ext cx="97104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52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AF66A801-B047-BCBD-EA40-9DC4B9C56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779" y="0"/>
            <a:ext cx="97104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87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7CDD6D4-E6C9-0D15-8535-B23D07259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779" y="0"/>
            <a:ext cx="97104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2199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Пронин</dc:creator>
  <cp:lastModifiedBy>Павел Пронин</cp:lastModifiedBy>
  <cp:revision>1</cp:revision>
  <dcterms:created xsi:type="dcterms:W3CDTF">2022-08-24T14:37:16Z</dcterms:created>
  <dcterms:modified xsi:type="dcterms:W3CDTF">2022-08-24T14:39:23Z</dcterms:modified>
</cp:coreProperties>
</file>