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verage"/>
      <p:regular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verage-regular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878c644e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3878c644e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8f4b36547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8f4b36547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8f4b3654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48f4b3654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8f4b36547_2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8f4b36547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8f4b36547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8f4b36547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8f4b36547_2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8f4b36547_2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48f4b36547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48f4b36547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48f4b36547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48f4b36547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48f4b36547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48f4b36547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8f4b36547_2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48f4b36547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503891daa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503891daa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48f4b36547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48f4b36547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03891daae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03891daae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88fd4329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88fd4329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312" y="12200"/>
            <a:ext cx="3615365" cy="511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325" y="12202"/>
            <a:ext cx="3615349" cy="5119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2"/>
          <p:cNvSpPr txBox="1"/>
          <p:nvPr/>
        </p:nvSpPr>
        <p:spPr>
          <a:xfrm>
            <a:off x="5357425" y="2267700"/>
            <a:ext cx="3422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Сцена. Финал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5052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3"/>
          <p:cNvSpPr txBox="1"/>
          <p:nvPr/>
        </p:nvSpPr>
        <p:spPr>
          <a:xfrm>
            <a:off x="5338800" y="152400"/>
            <a:ext cx="35250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«</a:t>
            </a: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Обаятельная, трагическая 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и 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трогательная 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книга»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В.Набоков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492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 txBox="1"/>
          <p:nvPr/>
        </p:nvSpPr>
        <p:spPr>
          <a:xfrm>
            <a:off x="5655050" y="1190550"/>
            <a:ext cx="30414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Режиссёр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Лёша Егоров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РГИСИ, 2021 мастерская Р.Кудашова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/>
        </p:nvSpPr>
        <p:spPr>
          <a:xfrm>
            <a:off x="5692250" y="1320750"/>
            <a:ext cx="25857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Художник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Анастасия Пух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РГИСИ, 2021</a:t>
            </a:r>
            <a:b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</a:b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мастерская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В.Г.Ховралёвой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/>
              <a:t>В.Г.Ховралёва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550"/>
            <a:ext cx="3372699" cy="504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/>
        </p:nvSpPr>
        <p:spPr>
          <a:xfrm>
            <a:off x="5608550" y="1767200"/>
            <a:ext cx="2883300" cy="23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Композитор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Яков Заидов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создатель лейбла 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soap jam</a:t>
            </a:r>
            <a:endParaRPr sz="2750">
              <a:solidFill>
                <a:srgbClr val="333333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36366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325" y="0"/>
            <a:ext cx="65653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38" y="0"/>
            <a:ext cx="361653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5376050" y="2267700"/>
            <a:ext cx="31437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Сцена. Начало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8875"/>
            <a:ext cx="3828475" cy="510462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5236500" y="2287138"/>
            <a:ext cx="3618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Сцена. Тинберген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225" y="152400"/>
            <a:ext cx="873372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5403925" y="2267700"/>
            <a:ext cx="30879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Служители М.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385763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 txBox="1"/>
          <p:nvPr/>
        </p:nvSpPr>
        <p:spPr>
          <a:xfrm>
            <a:off x="5106300" y="2267700"/>
            <a:ext cx="3441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Сцена. Вета Акатова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0"/>
          <p:cNvSpPr txBox="1"/>
          <p:nvPr/>
        </p:nvSpPr>
        <p:spPr>
          <a:xfrm>
            <a:off x="5143500" y="2267700"/>
            <a:ext cx="34320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Служители Ж.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5171400" y="2267700"/>
            <a:ext cx="30414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50">
                <a:solidFill>
                  <a:srgbClr val="333333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rPr>
              <a:t>Сцена. Кладбище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